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9EAF0"/>
    <a:srgbClr val="EB6A27"/>
    <a:srgbClr val="F4CD80"/>
    <a:srgbClr val="CAE8F0"/>
    <a:srgbClr val="ACD2FE"/>
    <a:srgbClr val="E2EEEE"/>
    <a:srgbClr val="9EC4C5"/>
    <a:srgbClr val="FCE2D4"/>
    <a:srgbClr val="CD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2" d="100"/>
          <a:sy n="112" d="100"/>
        </p:scale>
        <p:origin x="2970" y="-6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155" r="-1" b="389"/>
          <a:stretch>
            <a:fillRect/>
          </a:stretch>
        </p:blipFill>
        <p:spPr>
          <a:xfrm flipH="1">
            <a:off x="352850" y="9148886"/>
            <a:ext cx="2682157" cy="1818375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3360" y="7024978"/>
            <a:ext cx="2707522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1093" b="-1013"/>
          <a:stretch>
            <a:fillRect/>
          </a:stretch>
        </p:blipFill>
        <p:spPr>
          <a:xfrm>
            <a:off x="332817" y="4972571"/>
            <a:ext cx="2707522" cy="181555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60447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Egyedi gyártású RPET halászsapka, teljes felületén szublimációs nyomtatott grafikával.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68203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Patong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AP800030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Újrahasznosított PVC anyagú, fényes strandlabda. Leeresztett méret: 470 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99737" y="7799722"/>
            <a:ext cx="230773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Tulum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AP800027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Háromtónusú, csíkos pareo strandtörölköző 100% pamutból, 210 g/m².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-572" r="151" b="-852"/>
          <a:stretch>
            <a:fillRect/>
          </a:stretch>
        </p:blipFill>
        <p:spPr>
          <a:xfrm>
            <a:off x="-4" y="523167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8"/>
            <a:ext cx="5759450" cy="128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Egy felfrissítő ajánlat</a:t>
            </a:r>
            <a:endParaRPr lang="en-GB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53910" y="4033864"/>
            <a:ext cx="5460678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hu-HU" sz="1100" dirty="0">
                <a:solidFill>
                  <a:schemeClr val="bg1"/>
                </a:solidFill>
              </a:rPr>
              <a:t>A szemet gyönyörködtető legyezőktől és stílusos szalmakalapoktól kezdve az élénk hűtőtáskákon át a trendi napszemüvegekig – fedezd fel strandolásra kész kiegészítőink akciós kollekcióját. Legyen szó céges piknikről, zenei fesztiválról vagy tengerparti nyereményjátékról, ezek a figyelemfelkeltő termékek garantáltan ragyogóvá teszik a márkákat.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55948" y="13073713"/>
            <a:ext cx="160550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Dumont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AP722217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100% pamut és laminált juta anyagú hűtőtáska alumínium béléssel és cipzáras rekesszel.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5562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Dolox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AP810394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Műanyag napszemüveg, speciális szárral, amely epoxy matricával egyediesíthető. UV 400 fényvédelemmel.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99548" y="13059540"/>
            <a:ext cx="1594644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Bapper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AP844068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Papír legyező bambusz bordázattal.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iegészítő, táska, bevásárlószatyor, papírtasa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6DDFBFE-83D4-1D9F-ACC6-9FE1897A87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4" y="11494758"/>
            <a:ext cx="1336028" cy="1336028"/>
          </a:xfrm>
          <a:prstGeom prst="rect">
            <a:avLst/>
          </a:prstGeom>
        </p:spPr>
      </p:pic>
      <p:pic>
        <p:nvPicPr>
          <p:cNvPr id="22" name="Kép 21" descr="A képen Kézilegyező, díszlegyező, narancs, ventiláto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2319B44-3965-F247-1863-E9DC9815B5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81" y="11375616"/>
            <a:ext cx="1574311" cy="1574311"/>
          </a:xfrm>
          <a:prstGeom prst="rect">
            <a:avLst/>
          </a:prstGeom>
        </p:spPr>
      </p:pic>
      <p:pic>
        <p:nvPicPr>
          <p:cNvPr id="29" name="Kép 28" descr="A képen kiegészítő, szemüveg, szemüvegek, napszem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6B86DE3-AFF7-0491-E44F-2BFD6FE3AC7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55" y="11498545"/>
            <a:ext cx="1332241" cy="13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6746</TotalTime>
  <Words>166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166</cp:revision>
  <cp:lastPrinted>2020-10-14T10:13:42Z</cp:lastPrinted>
  <dcterms:created xsi:type="dcterms:W3CDTF">2020-04-21T06:52:21Z</dcterms:created>
  <dcterms:modified xsi:type="dcterms:W3CDTF">2025-06-23T13:47:58Z</dcterms:modified>
  <cp:category/>
</cp:coreProperties>
</file>